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4" r:id="rId5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2D1A9-627A-3D43-BA43-B3CEB0894ED1}" v="52" dt="2025-02-21T19:26:41.984"/>
    <p1510:client id="{398B587B-321F-023B-7206-BB1B38C44270}" v="19" dt="2025-02-21T20:36:33.849"/>
    <p1510:client id="{4F8AB075-CD41-3B36-5B9F-204253646A0F}" v="15" dt="2025-02-21T20:51:26.233"/>
    <p1510:client id="{E412B8BB-AE86-0FF2-65D5-E9A1EC2C9072}" v="32" dt="2025-02-21T01:00:42.6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4BDA5-8BDB-034A-812E-28DFDC4A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" y="0"/>
            <a:ext cx="16243300" cy="7620000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A64921BF-FF99-BC44-9F2F-FC64D631838A}"/>
              </a:ext>
            </a:extLst>
          </p:cNvPr>
          <p:cNvSpPr/>
          <p:nvPr userDrawn="1"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1CF9C78-E331-774C-9C66-930EC4B7B3D2}"/>
              </a:ext>
            </a:extLst>
          </p:cNvPr>
          <p:cNvSpPr/>
          <p:nvPr userDrawn="1"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8ED6E-F499-E742-91E1-099FE0C2F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5400" y="2160541"/>
            <a:ext cx="3911600" cy="341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935654-4BF2-3749-B5BE-A2DF39E12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1"/>
          <a:stretch/>
        </p:blipFill>
        <p:spPr>
          <a:xfrm>
            <a:off x="11176000" y="8153400"/>
            <a:ext cx="4800600" cy="473384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736399D-2857-E81C-CC5B-92DD66EA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 eaLnBrk="1" hangingPunct="1">
              <a:lnSpc>
                <a:spcPct val="100000"/>
              </a:lnSpc>
            </a:pPr>
            <a:endParaRPr lang="en-US" sz="12500" b="1" cap="all">
              <a:latin typeface="Work Sans" pitchFamily="2" charset="77"/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B0741479-3D7F-1A55-3B39-0067AAFF991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pPr marL="0" rtl="0" eaLnBrk="1" hangingPunct="1"/>
            <a:endParaRPr lang="en-US" sz="4000">
              <a:latin typeface="Work Sans" pitchFamily="2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-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41ADE-3D9B-9A45-9BF8-A358CB07A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6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tx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AD4D9A2A-33C0-6245-ADC5-02C6D5B1D4FA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A7ABC7-2BB5-364B-8FA7-E3BA336D2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87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ED1EF5-66F1-244A-B20F-F8BF4CA95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" y="0"/>
            <a:ext cx="15430500" cy="914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70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6EC2DA8-1199-9745-A1F2-769683C88F3F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93064FC-4A9F-7A4B-ACA2-26BCC3EA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5206B8C6-4999-0452-F521-FCCF2843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tx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Red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3D4B7669-FE11-C34B-AA73-1780BFEFD19E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454DA54-B6CF-E648-818F-BE431CF50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7DF0CDB4-C34D-FAE2-6E5A-A36EC62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bg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White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E2C473B-FBD4-744C-8721-BD11A8CAE3DC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D00000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55F13A1-984D-EC49-9382-F7C548C74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D0D5D890-89B1-5011-7E78-7E590508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rgbClr val="D00000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65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6D2750-218D-7944-9273-FB9708C65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56000" cy="9144000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48D41-B992-1349-8476-28FF2B68E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581400"/>
            <a:ext cx="2123090" cy="1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4" r:id="rId4"/>
    <p:sldLayoutId id="2147483667" r:id="rId5"/>
    <p:sldLayoutId id="2147483665" r:id="rId6"/>
    <p:sldLayoutId id="2147483668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0EAA-CB8E-3850-69A2-E9C0268D5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01E79-B240-203B-2D10-F66BD103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264" y="161027"/>
            <a:ext cx="11963400" cy="485139"/>
          </a:xfrm>
        </p:spPr>
        <p:txBody>
          <a:bodyPr/>
          <a:lstStyle/>
          <a:p>
            <a:r>
              <a:rPr lang="en-US" sz="3600" b="1" dirty="0">
                <a:latin typeface="Bahnschrift Condensed"/>
                <a:ea typeface="Microsoft Sans Serif"/>
              </a:rPr>
              <a:t>Thrips: Tiny Terrors or Misunderstood Miniatures?</a:t>
            </a:r>
            <a:endParaRPr lang="en-US" sz="3600" dirty="0">
              <a:latin typeface="Bahnschrift Condensed"/>
              <a:ea typeface="Microsoft Sans Serif"/>
            </a:endParaRPr>
          </a:p>
        </p:txBody>
      </p:sp>
      <p:pic>
        <p:nvPicPr>
          <p:cNvPr id="5" name="Picture 4" descr="A close-up of a field&#10;&#10;AI-generated content may be incorrect.">
            <a:extLst>
              <a:ext uri="{FF2B5EF4-FFF2-40B4-BE49-F238E27FC236}">
                <a16:creationId xmlns:a16="http://schemas.microsoft.com/office/drawing/2014/main" id="{C80B2A53-73D3-A098-7545-7DEC9374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15" y="638628"/>
            <a:ext cx="13511513" cy="85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L Colors">
      <a:dk1>
        <a:srgbClr val="000000"/>
      </a:dk1>
      <a:lt1>
        <a:srgbClr val="FFFFFF"/>
      </a:lt1>
      <a:dk2>
        <a:srgbClr val="005D83"/>
      </a:dk2>
      <a:lt2>
        <a:srgbClr val="F5F1E7"/>
      </a:lt2>
      <a:accent1>
        <a:srgbClr val="41A7C6"/>
      </a:accent1>
      <a:accent2>
        <a:srgbClr val="F58A1F"/>
      </a:accent2>
      <a:accent3>
        <a:srgbClr val="BCCB2A"/>
      </a:accent3>
      <a:accent4>
        <a:srgbClr val="A5228D"/>
      </a:accent4>
      <a:accent5>
        <a:srgbClr val="4BACC6"/>
      </a:accent5>
      <a:accent6>
        <a:srgbClr val="D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50B7CF3-C92E-DA43-80BB-91E4E316BF2B}" vid="{DA58F998-7888-9549-81F4-89DD8C5DCD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ize xmlns="11a1a6ec-9acd-40db-9c4b-4cb9a11d34bb">Enter Choice #1</Size>
    <TaxCatchAll xmlns="c6a39eb5-0793-4b30-9d6c-6194e5c3bc06" xsi:nil="true"/>
    <lcf76f155ced4ddcb4097134ff3c332f xmlns="11a1a6ec-9acd-40db-9c4b-4cb9a11d34b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61E20660D77E40A756BDD84E8B8EDF" ma:contentTypeVersion="21" ma:contentTypeDescription="Create a new document." ma:contentTypeScope="" ma:versionID="2c4cd4a55cef052213bea8cad56a6f77">
  <xsd:schema xmlns:xsd="http://www.w3.org/2001/XMLSchema" xmlns:xs="http://www.w3.org/2001/XMLSchema" xmlns:p="http://schemas.microsoft.com/office/2006/metadata/properties" xmlns:ns2="c6a39eb5-0793-4b30-9d6c-6194e5c3bc06" xmlns:ns3="11a1a6ec-9acd-40db-9c4b-4cb9a11d34bb" targetNamespace="http://schemas.microsoft.com/office/2006/metadata/properties" ma:root="true" ma:fieldsID="3254248f4970763da290e8bc61aa7146" ns2:_="" ns3:_="">
    <xsd:import namespace="c6a39eb5-0793-4b30-9d6c-6194e5c3bc06"/>
    <xsd:import namespace="11a1a6ec-9acd-40db-9c4b-4cb9a11d34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Size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39eb5-0793-4b30-9d6c-6194e5c3bc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98c374b-3344-416c-8236-1b900c516687}" ma:internalName="TaxCatchAll" ma:showField="CatchAllData" ma:web="c6a39eb5-0793-4b30-9d6c-6194e5c3bc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1a6ec-9acd-40db-9c4b-4cb9a11d3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ize" ma:index="21" ma:displayName="Size" ma:default="Enter Choice #1" ma:internalName="Size">
      <xsd:simpleType>
        <xsd:restriction base="dms:Unknown">
          <xsd:enumeration value="Enter Choice #1"/>
          <xsd:enumeration value="Enter Choice #2"/>
          <xsd:enumeration value="Enter Choice #3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b9e8d040-3cf8-41ce-a03b-17301c6837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8CFABC-0896-4040-831D-E3BF37BBA9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39EEF1-B935-4D42-9528-28DBF97F78F8}">
  <ds:schemaRefs>
    <ds:schemaRef ds:uri="11a1a6ec-9acd-40db-9c4b-4cb9a11d34bb"/>
    <ds:schemaRef ds:uri="c6a39eb5-0793-4b30-9d6c-6194e5c3bc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1974C2-D894-45B0-8FFF-5AF0965916D6}">
  <ds:schemaRefs>
    <ds:schemaRef ds:uri="11a1a6ec-9acd-40db-9c4b-4cb9a11d34bb"/>
    <ds:schemaRef ds:uri="c6a39eb5-0793-4b30-9d6c-6194e5c3bc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Thrips: Tiny Terrors or Misunderstood Miniatures?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Severin</dc:creator>
  <cp:revision>12</cp:revision>
  <dcterms:created xsi:type="dcterms:W3CDTF">2024-08-08T20:09:30Z</dcterms:created>
  <dcterms:modified xsi:type="dcterms:W3CDTF">2025-02-21T20:51:45Z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2018-08-28T00:00:00Z</vt:filetime>
  </property>
  <property fmtid="{D5CDD505-2E9C-101B-9397-08002B2CF9AE}" pid="5" name="ContentTypeId">
    <vt:lpwstr>0x0101008761E20660D77E40A756BDD84E8B8EDF</vt:lpwstr>
  </property>
</Properties>
</file>